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C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Arial Black" pitchFamily="34" charset="0"/>
              </a:rPr>
              <a:t>ГЕРАСИМОВ РУСЛАН</a:t>
            </a:r>
            <a:endParaRPr lang="ru-RU" sz="4000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307" y="2132856"/>
            <a:ext cx="8424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>«БУДУЩЕЕ ШКОЛЫ ЗАВИСИТ ОТ НАС!»</a:t>
            </a:r>
            <a:endParaRPr lang="ru-RU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4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smtClean="0">
                <a:latin typeface="Arial Black" pitchFamily="34" charset="0"/>
              </a:rPr>
              <a:t>ПРОГРАММА</a:t>
            </a:r>
            <a:endParaRPr lang="ru-RU" sz="4000"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Arial Black" pitchFamily="34" charset="0"/>
              </a:rPr>
              <a:t>Пропаганда идеи сотрудничества между учениками и учителями</a:t>
            </a:r>
          </a:p>
          <a:p>
            <a:pPr marL="457200" indent="-457200">
              <a:buAutoNum type="arabicPeriod"/>
            </a:pPr>
            <a:endParaRPr lang="ru-RU" sz="24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Black" pitchFamily="34" charset="0"/>
              </a:rPr>
              <a:t>2. </a:t>
            </a:r>
            <a:r>
              <a:rPr lang="ru-RU" sz="2400" dirty="0" err="1" smtClean="0">
                <a:latin typeface="Arial Black" pitchFamily="34" charset="0"/>
              </a:rPr>
              <a:t>Профориентационная</a:t>
            </a:r>
            <a:r>
              <a:rPr lang="ru-RU" sz="2400" dirty="0" smtClean="0">
                <a:latin typeface="Arial Black" pitchFamily="34" charset="0"/>
              </a:rPr>
              <a:t> работа</a:t>
            </a:r>
          </a:p>
          <a:p>
            <a:pPr marL="0" indent="0">
              <a:buNone/>
            </a:pPr>
            <a:endParaRPr lang="ru-RU" sz="24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Black" pitchFamily="34" charset="0"/>
              </a:rPr>
              <a:t>3. Организация работы «Доски почёта»</a:t>
            </a:r>
          </a:p>
          <a:p>
            <a:pPr marL="0" indent="0">
              <a:buNone/>
            </a:pPr>
            <a:endParaRPr lang="ru-RU" sz="24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Black" pitchFamily="34" charset="0"/>
              </a:rPr>
              <a:t>4. Профилактика ПАВ</a:t>
            </a:r>
          </a:p>
          <a:p>
            <a:pPr marL="0" indent="0">
              <a:buNone/>
            </a:pPr>
            <a:endParaRPr lang="ru-RU" sz="24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Black" pitchFamily="34" charset="0"/>
              </a:rPr>
              <a:t>5. Организация </a:t>
            </a:r>
            <a:r>
              <a:rPr lang="ru-RU" sz="2400" smtClean="0">
                <a:latin typeface="Arial Black" pitchFamily="34" charset="0"/>
              </a:rPr>
              <a:t>тематических мероприятий</a:t>
            </a:r>
            <a:endParaRPr lang="ru-RU" sz="240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8216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38</Words>
  <Application>Microsoft Office PowerPoint</Application>
  <PresentationFormat>Экран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Arial Black</vt:lpstr>
      <vt:lpstr>Calibri</vt:lpstr>
      <vt:lpstr>Тема Office</vt:lpstr>
      <vt:lpstr>ГЕРАСИМОВ РУСЛАН</vt:lpstr>
      <vt:lpstr>ПРОГРАММА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Динар</dc:creator>
  <cp:lastModifiedBy>Лада Никишина</cp:lastModifiedBy>
  <cp:revision>8</cp:revision>
  <dcterms:created xsi:type="dcterms:W3CDTF">2015-10-23T17:56:28Z</dcterms:created>
  <dcterms:modified xsi:type="dcterms:W3CDTF">2017-09-10T18:29:05Z</dcterms:modified>
</cp:coreProperties>
</file>